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1" r:id="rId4"/>
    <p:sldId id="257" r:id="rId5"/>
    <p:sldId id="259" r:id="rId6"/>
    <p:sldId id="260" r:id="rId7"/>
    <p:sldId id="261" r:id="rId8"/>
    <p:sldId id="263" r:id="rId9"/>
    <p:sldId id="264" r:id="rId10"/>
    <p:sldId id="268" r:id="rId11"/>
    <p:sldId id="272" r:id="rId12"/>
    <p:sldId id="270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BB8A8-D1FE-4FFD-928C-9636E4F0C70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12A3C5C-AF57-472E-9926-D267F8D14B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2780928"/>
            <a:ext cx="7003504" cy="2304256"/>
          </a:xfrm>
        </p:spPr>
        <p:txBody>
          <a:bodyPr>
            <a:noAutofit/>
          </a:bodyPr>
          <a:lstStyle/>
          <a:p>
            <a:pPr algn="ctr"/>
            <a:endParaRPr lang="ru-RU" sz="4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КАБИНЕТ    ПРОФОРИЕНТАЦИИ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F:\сидорова проф\prof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2834686" cy="294661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VCT\Desktop\Новая папка\кабинет и стенд\DSC_0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877" b="9211"/>
          <a:stretch>
            <a:fillRect/>
          </a:stretch>
        </p:blipFill>
        <p:spPr bwMode="auto">
          <a:xfrm>
            <a:off x="87676" y="260647"/>
            <a:ext cx="8876812" cy="54203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VCT\Desktop\Новая папка\кабинет и стенд\DSC_00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765220" cy="5843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VCT\Desktop\Новая папка\IMG_06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5598"/>
            <a:ext cx="8640960" cy="6480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VCT\Desktop\Новая папка\IMG_06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780" y="188640"/>
            <a:ext cx="8640960" cy="6480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VCT\Desktop\Новая папка\IMG_0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96469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VCT\Desktop\Новая папка\IMG_06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59" cy="6480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VCT\Desktop\Новая папка\IMG_06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39"/>
            <a:ext cx="8928992" cy="65057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VCT\Desktop\Новая папка\IMG_06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295" b="379"/>
          <a:stretch>
            <a:fillRect/>
          </a:stretch>
        </p:blipFill>
        <p:spPr bwMode="auto">
          <a:xfrm>
            <a:off x="179512" y="188640"/>
            <a:ext cx="8568952" cy="6552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VCT\Desktop\Новая папка\кабинет и стенд\DSC_00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546"/>
          <a:stretch>
            <a:fillRect/>
          </a:stretch>
        </p:blipFill>
        <p:spPr bwMode="auto">
          <a:xfrm>
            <a:off x="395536" y="706031"/>
            <a:ext cx="4032448" cy="5675297"/>
          </a:xfrm>
          <a:prstGeom prst="rect">
            <a:avLst/>
          </a:prstGeom>
          <a:noFill/>
        </p:spPr>
      </p:pic>
      <p:pic>
        <p:nvPicPr>
          <p:cNvPr id="1028" name="Picture 4" descr="C:\Users\VCT\Desktop\Новая папка\кабинет и стенд\DSC_0018.JPG"/>
          <p:cNvPicPr>
            <a:picLocks noChangeAspect="1" noChangeArrowheads="1"/>
          </p:cNvPicPr>
          <p:nvPr/>
        </p:nvPicPr>
        <p:blipFill>
          <a:blip r:embed="rId3" cstate="print"/>
          <a:srcRect l="7145" t="8336" r="5325" b="7112"/>
          <a:stretch>
            <a:fillRect/>
          </a:stretch>
        </p:blipFill>
        <p:spPr bwMode="auto">
          <a:xfrm>
            <a:off x="4688633" y="692696"/>
            <a:ext cx="3915815" cy="5673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VCT\Desktop\Новая папка\кабинет и стенд\DSC_00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21204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VCT\Desktop\Новая папка\кабинет и стенд\DSC_0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" y="836712"/>
            <a:ext cx="8858944" cy="590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VCT\Desktop\Новая папка\IMG_06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1"/>
            <a:ext cx="8928992" cy="6578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D29F0F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</TotalTime>
  <Words>2</Words>
  <Application>Microsoft Office PowerPoint</Application>
  <PresentationFormat>Экран (4:3)</PresentationFormat>
  <Paragraphs>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VCT</dc:creator>
  <cp:lastModifiedBy>VCT</cp:lastModifiedBy>
  <cp:revision>5</cp:revision>
  <dcterms:created xsi:type="dcterms:W3CDTF">2017-04-12T05:57:40Z</dcterms:created>
  <dcterms:modified xsi:type="dcterms:W3CDTF">2017-04-12T07:39:04Z</dcterms:modified>
</cp:coreProperties>
</file>